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HK Grotesk" charset="1" panose="00000500000000000000"/>
      <p:regular r:id="rId30"/>
    </p:embeddedFont>
    <p:embeddedFont>
      <p:font typeface="HK Grotesk Italics" charset="1" panose="00000500000000000000"/>
      <p:regular r:id="rId31"/>
    </p:embeddedFont>
    <p:embeddedFont>
      <p:font typeface="Glacial Indifference Bold" charset="1" panose="00000800000000000000"/>
      <p:regular r:id="rId32"/>
    </p:embeddedFont>
    <p:embeddedFont>
      <p:font typeface="HK Grotesk Bold" charset="1" panose="000008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6414887"/>
            <a:ext cx="7801192" cy="5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as a solution at the right place!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61157" y="3377707"/>
            <a:ext cx="8984736" cy="287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{BLOCKCHAIN}</a:t>
            </a:r>
          </a:p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37018" y="8734425"/>
            <a:ext cx="60330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www.codiscuss.in/blockchain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2675355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2002292"/>
            <a:ext cx="7801192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PROCESSING UNIT PASTEURIZES AND PACKAGES THE MILK.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49664" y="9585830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1632" y="336521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43404" y="3721844"/>
            <a:ext cx="7826722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"Processing": 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"DairyID": "DAIRY101",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"BatchNumber": "BATCH789",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"Pasteurization": "72°C for 15s"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}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14825"/>
            <a:ext cx="6142093" cy="410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MILK SUPPLY CHAIN IN INDIA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23623"/>
            <a:ext cx="7899970" cy="156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 India, the milk supply chain involves multiple stakeholders like farmers, collection centers, processing units, </a:t>
            </a:r>
            <a:r>
              <a:rPr lang="en-US" sz="2962" b="true">
                <a:solidFill>
                  <a:srgbClr val="CB6CE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distributors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and retailers.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2002292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MILK IS SHIPPED TO RETAILERS.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49664" y="9585830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1632" y="336521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90392" y="3764614"/>
            <a:ext cx="10060037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"Distribution": 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"ShippedTo": "Aavin Outlet, Trichy",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"DeliveryDate": "2025-02-10T09:00:00Z"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}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6136" t="0" r="-613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14825"/>
            <a:ext cx="6142093" cy="410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MILK SUPPLY CHAIN IN INDIA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23623"/>
            <a:ext cx="7899970" cy="156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 India, the milk supply chain involves multiple stakeholders like farmers, collection centers, processing units, distributors, and </a:t>
            </a:r>
            <a:r>
              <a:rPr lang="en-US" sz="2962" b="true">
                <a:solidFill>
                  <a:srgbClr val="0DBC9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retailers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2002292"/>
            <a:ext cx="7801192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MILK IS MADE AVAILABLE TO CONSUMERS.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49664" y="9585830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1632" y="336521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0835" y="3739024"/>
            <a:ext cx="9686330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"Retail": 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"ShelfLife": "5 days",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"Timestamp": "2025-02-11T09:30:00Z"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}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25046" r="223" b="-2504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14825"/>
            <a:ext cx="6142093" cy="410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MILK SUPPLY CHAIN IN INDIA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292845"/>
            <a:ext cx="7899970" cy="102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7"/>
              </a:lnSpc>
            </a:pPr>
            <a:r>
              <a:rPr lang="en-US" sz="5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Finally, to us! 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14825"/>
            <a:ext cx="6142093" cy="410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MILK SUPPLY CHAIN IN INDIA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292845"/>
            <a:ext cx="7899970" cy="102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7"/>
              </a:lnSpc>
            </a:pPr>
            <a:r>
              <a:rPr lang="en-US" sz="5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Finally, to us! 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09459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14825"/>
            <a:ext cx="6142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BENEFITS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8030" y="1247071"/>
            <a:ext cx="7899970" cy="102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7"/>
              </a:lnSpc>
            </a:pPr>
            <a:r>
              <a:rPr lang="en-US" sz="5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491" y="4063995"/>
            <a:ext cx="8115300" cy="313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8618" indent="-484309" lvl="1">
              <a:lnSpc>
                <a:spcPts val="6280"/>
              </a:lnSpc>
              <a:buFont typeface="Arial"/>
              <a:buChar char="•"/>
            </a:pPr>
            <a:r>
              <a:rPr lang="en-US" b="true" sz="448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Transparency</a:t>
            </a:r>
          </a:p>
          <a:p>
            <a:pPr algn="l" marL="968618" indent="-484309" lvl="1">
              <a:lnSpc>
                <a:spcPts val="6280"/>
              </a:lnSpc>
              <a:buFont typeface="Arial"/>
              <a:buChar char="•"/>
            </a:pPr>
            <a:r>
              <a:rPr lang="en-US" b="true" sz="448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Fair Payments</a:t>
            </a:r>
          </a:p>
          <a:p>
            <a:pPr algn="l" marL="968618" indent="-484309" lvl="1">
              <a:lnSpc>
                <a:spcPts val="6280"/>
              </a:lnSpc>
              <a:buFont typeface="Arial"/>
              <a:buChar char="•"/>
            </a:pPr>
            <a:r>
              <a:rPr lang="en-US" b="true" sz="448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Quality Assurance</a:t>
            </a:r>
          </a:p>
          <a:p>
            <a:pPr algn="l" marL="968618" indent="-484309" lvl="1">
              <a:lnSpc>
                <a:spcPts val="6280"/>
              </a:lnSpc>
              <a:buFont typeface="Arial"/>
              <a:buChar char="•"/>
            </a:pPr>
            <a:r>
              <a:rPr lang="en-US" b="true" sz="448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Efficiency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75405" y="5057775"/>
            <a:ext cx="7137191" cy="217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No one is trust each other</a:t>
            </a:r>
          </a:p>
          <a:p>
            <a:pPr algn="ctr">
              <a:lnSpc>
                <a:spcPts val="3876"/>
              </a:lnSpc>
            </a:pPr>
          </a:p>
          <a:p>
            <a:pPr algn="ctr">
              <a:lnSpc>
                <a:spcPts val="8215"/>
              </a:lnSpc>
            </a:pPr>
            <a:r>
              <a:rPr lang="en-US" b="true" sz="5868">
                <a:solidFill>
                  <a:srgbClr val="FF91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TRUSTLESS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55227" y="2373494"/>
            <a:ext cx="6777546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162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6061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55227" y="2373494"/>
            <a:ext cx="6777546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4860" y="4832293"/>
            <a:ext cx="7878280" cy="374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387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Everyone holds exactly the same copy of the data at the same instance of the time</a:t>
            </a:r>
          </a:p>
          <a:p>
            <a:pPr algn="ctr">
              <a:lnSpc>
                <a:spcPts val="5418"/>
              </a:lnSpc>
            </a:pPr>
          </a:p>
          <a:p>
            <a:pPr algn="ctr">
              <a:lnSpc>
                <a:spcPts val="8215"/>
              </a:lnSpc>
            </a:pPr>
            <a:r>
              <a:rPr lang="en-US" b="true" sz="5868">
                <a:solidFill>
                  <a:srgbClr val="FF91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DECENTRALIZATION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6061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3125376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{...}-&gt;{...}-&gt;{...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37018" y="8734425"/>
            <a:ext cx="60330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www.codiscuss.in/blockchain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1632" y="5996576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{...}-&gt;{...}-&gt;{...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18051" y="2153582"/>
            <a:ext cx="10851897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TRUSTLESS DECENTRALIZATION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18051" y="5181600"/>
            <a:ext cx="10851897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≡</a:t>
            </a:r>
          </a:p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DE59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BLOCKCHAIN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7136" t="0" r="-3713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910400"/>
            <a:ext cx="6706974" cy="512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DECENTRALIZED IMMUTABLE APPEND-ONLY PUBLIC LEDGER​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codiscuss.in/blockchain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04118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14825"/>
            <a:ext cx="6142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DIVE IN!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8030" y="1247071"/>
            <a:ext cx="7899970" cy="102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7"/>
              </a:lnSpc>
            </a:pPr>
            <a:r>
              <a:rPr lang="en-US" sz="5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063995"/>
            <a:ext cx="7878280" cy="204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5533" indent="-41776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Hash Function</a:t>
            </a:r>
          </a:p>
          <a:p>
            <a:pPr algn="l" marL="835533" indent="-41776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Cryptocurrency</a:t>
            </a:r>
          </a:p>
          <a:p>
            <a:pPr algn="l" marL="835533" indent="-41776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Smart Contract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90640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2296" y="6556123"/>
            <a:ext cx="647004" cy="647004"/>
          </a:xfrm>
          <a:custGeom>
            <a:avLst/>
            <a:gdLst/>
            <a:ahLst/>
            <a:cxnLst/>
            <a:rect r="r" b="b" t="t" l="l"/>
            <a:pathLst>
              <a:path h="647004" w="647004">
                <a:moveTo>
                  <a:pt x="0" y="0"/>
                </a:moveTo>
                <a:lnTo>
                  <a:pt x="647004" y="0"/>
                </a:lnTo>
                <a:lnTo>
                  <a:pt x="647004" y="647004"/>
                </a:lnTo>
                <a:lnTo>
                  <a:pt x="0" y="647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12296" y="7374577"/>
            <a:ext cx="647004" cy="647004"/>
          </a:xfrm>
          <a:custGeom>
            <a:avLst/>
            <a:gdLst/>
            <a:ahLst/>
            <a:cxnLst/>
            <a:rect r="r" b="b" t="t" l="l"/>
            <a:pathLst>
              <a:path h="647004" w="647004">
                <a:moveTo>
                  <a:pt x="0" y="0"/>
                </a:moveTo>
                <a:lnTo>
                  <a:pt x="647004" y="0"/>
                </a:lnTo>
                <a:lnTo>
                  <a:pt x="647004" y="647005"/>
                </a:lnTo>
                <a:lnTo>
                  <a:pt x="0" y="64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55912" y="4098379"/>
            <a:ext cx="710338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THAT’S 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00745" y="6478516"/>
            <a:ext cx="5665568" cy="15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kavinsde@yahoo.com</a:t>
            </a:r>
          </a:p>
          <a:p>
            <a:pPr algn="r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@kavinsde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2675355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16061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www.codiscuss.in/kavin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665" t="0" r="-2466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14825"/>
            <a:ext cx="6142093" cy="410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MILK SUPPLY CHAIN IN INDIA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23623"/>
            <a:ext cx="7899970" cy="156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 India, the milk supply chain involves multiple stakeholders like </a:t>
            </a:r>
            <a:r>
              <a:rPr lang="en-US" sz="2962" b="true">
                <a:solidFill>
                  <a:srgbClr val="0DBC9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farmers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collection centers, processing units, distributors, and retailers.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45772" y="2811590"/>
            <a:ext cx="8115300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95054" y="5067300"/>
            <a:ext cx="9664246" cy="317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Lack of transparency in milk quality and pricing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Delays in payments to farmers.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Difficulty in tracing the source of milk in case of quality issues (e.g., contamination).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60676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7125" y="2320674"/>
            <a:ext cx="6142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MISSION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125" y="4069845"/>
            <a:ext cx="7402185" cy="351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blockchain-based system is implemented to track milk from the farm to the consumer.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2675355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2002292"/>
            <a:ext cx="7801192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FARMER REGISTERS MILK DETAILS ON THE BLOCKCHAIN.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49664" y="9585830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1632" y="336521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7094" y="3334254"/>
            <a:ext cx="8113812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"ProductID": "MILK123456",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"Farmer": 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"ID": "FARM789",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"Location": "Trichy, Tamil Nadu",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"Quantity": "50 liters",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"Quality": "4.5% fat, 100% pure"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}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09459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16369" t="0" r="-163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14825"/>
            <a:ext cx="6142093" cy="410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MILK SUPPLY CHAIN IN INDIA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23623"/>
            <a:ext cx="7899970" cy="156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 India, the milk supply chain involves multiple stakeholders like farmers, </a:t>
            </a:r>
            <a:r>
              <a:rPr lang="en-US" sz="2962" b="true">
                <a:solidFill>
                  <a:srgbClr val="5CE1E6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collection centers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processing units, distributors, and retailers.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2675355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2002292"/>
            <a:ext cx="7801192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COLLECTION CENTER VERIFIES AND RECORDS MILK QUALITY.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49664" y="9585830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1632" y="336521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0835" y="4028923"/>
            <a:ext cx="9686330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"Collection": {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"CenterID": "CC456",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"Temperature": "4°C",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  "Timestamp": "2025-02-08T09:15:00Z"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 }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16369" t="0" r="-163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14825"/>
            <a:ext cx="6142093" cy="410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MILK SUPPLY CHAIN IN INDIA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23623"/>
            <a:ext cx="7899970" cy="156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 India, the milk supply chain involves multiple stakeholders like farmers, collection centers, </a:t>
            </a:r>
            <a:r>
              <a:rPr lang="en-US" sz="2962" b="true">
                <a:solidFill>
                  <a:srgbClr val="FF91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processing units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distributors, and retailers.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Manoharan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DAGecGL-I7g</dc:identifier>
  <dcterms:modified xsi:type="dcterms:W3CDTF">2011-08-01T06:04:30Z</dcterms:modified>
  <cp:revision>1</cp:revision>
  <dc:title>Blockchain Technology</dc:title>
</cp:coreProperties>
</file>